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6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9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52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4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9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0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2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6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4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6C085A2-8B46-41D8-BF2B-BCAE39DD06B0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D9C6CA-C5DD-425E-9789-F384D919F899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A8E39B-DBF4-43BA-BBE7-B9A278B91FD4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7" name="Picture 7" descr="F:\my art\Hamayesh haye karbordi\PPT\omran\box4.png">
            <a:extLst>
              <a:ext uri="{FF2B5EF4-FFF2-40B4-BE49-F238E27FC236}">
                <a16:creationId xmlns:a16="http://schemas.microsoft.com/office/drawing/2014/main" id="{5B5AE3BA-15DA-4301-B4D8-03D2157FF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5F5C05B-02A0-499F-8BDB-5C5C12A6C897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" name="Picture 6" descr="F:\my art\Hamayesh haye karbordi\PPT\omran\box3.png">
            <a:extLst>
              <a:ext uri="{FF2B5EF4-FFF2-40B4-BE49-F238E27FC236}">
                <a16:creationId xmlns:a16="http://schemas.microsoft.com/office/drawing/2014/main" id="{1EF07454-1A93-4575-8932-0C32C07C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9CBDFDC-6525-433A-A84C-DC0F96C12339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CA255D-BD4B-4F2C-B59A-6179F2FD1E6D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48EC7E6-0BF6-42AC-B95F-C2562D57657E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E4B967-488A-49D7-A849-531CAC35E51A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7DE5D4A-FD01-4DF1-9B4E-718194C7FD07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5" name="Picture 6" descr="F:\my art\Hamayesh haye karbordi\PPT\omran\box3.png">
            <a:extLst>
              <a:ext uri="{FF2B5EF4-FFF2-40B4-BE49-F238E27FC236}">
                <a16:creationId xmlns:a16="http://schemas.microsoft.com/office/drawing/2014/main" id="{FFEF10FD-3BC5-449D-B150-85A5EF29F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AEF44B7-C6D6-40B2-8952-7FA6F43CF9E5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BFD4E19-3283-4C17-B953-596DE1623882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AA4B960-251B-44AF-A79C-83652697F453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5" descr="F:\my art\Hamayesh haye karbordi\PPT\omran\box2.png">
            <a:extLst>
              <a:ext uri="{FF2B5EF4-FFF2-40B4-BE49-F238E27FC236}">
                <a16:creationId xmlns:a16="http://schemas.microsoft.com/office/drawing/2014/main" id="{B6C94052-A356-4074-9ABD-9E644DBCF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0" name="Picture 5" descr="F:\my art\Hamayesh haye karbordi\PPT\omran\box2.png">
            <a:extLst>
              <a:ext uri="{FF2B5EF4-FFF2-40B4-BE49-F238E27FC236}">
                <a16:creationId xmlns:a16="http://schemas.microsoft.com/office/drawing/2014/main" id="{7AAE39CF-A017-4394-BC86-FD7AE0BDF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1" name="Picture 7" descr="F:\my art\Hamayesh haye karbordi\PPT\omran\box4.png">
            <a:extLst>
              <a:ext uri="{FF2B5EF4-FFF2-40B4-BE49-F238E27FC236}">
                <a16:creationId xmlns:a16="http://schemas.microsoft.com/office/drawing/2014/main" id="{F13C55EE-5F54-41D7-8D3D-DE5E05712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D34EE21-FF87-4EB4-AF1B-CAE328B18DB8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1844648-4FF9-4AFD-9571-73ECAEBD0FE7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34DA3D1-2C87-4E92-8EB6-63C7547B4961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3D5F12-0497-4A40-B02C-92188D08F109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3E36B8-4BD9-47F2-90F2-13D5A99D2FEB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DCB196-FD69-4895-8C50-D6D0BE7573F0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16485A-2A4B-4170-ADC2-A8DBF62D1E7F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315632D-475D-4E25-9FEC-2798181ADFD7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1400865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2024-09-15T08:58:40Z</dcterms:created>
  <dcterms:modified xsi:type="dcterms:W3CDTF">2024-09-15T08:59:07Z</dcterms:modified>
</cp:coreProperties>
</file>