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6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9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52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4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9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0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2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6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0A15F-66DC-4B41-BBF8-B1C77709EE0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8DE4C-6A9E-4FAA-A961-D3F569055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4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35E042B-3069-44C8-B432-B56406BBD43A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8A1D299-35CF-4E88-9437-8E2B9A63D14D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6D58AF-E569-4358-9B7A-FE805F6F1AD1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6431BB5-5A69-43A6-A8A4-90090CA1B105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4" name="Picture 33" descr="F:\my art\Hamayesh haye karbordi\PPT\omran\box4.png">
            <a:extLst>
              <a:ext uri="{FF2B5EF4-FFF2-40B4-BE49-F238E27FC236}">
                <a16:creationId xmlns:a16="http://schemas.microsoft.com/office/drawing/2014/main" id="{38228F6E-C39B-4356-9DFB-0529118B7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1F64DC9D-EBC5-4F34-BE49-6153525107D5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6" name="Rounded Rectangle 9">
              <a:extLst>
                <a:ext uri="{FF2B5EF4-FFF2-40B4-BE49-F238E27FC236}">
                  <a16:creationId xmlns:a16="http://schemas.microsoft.com/office/drawing/2014/main" id="{6B160E8C-911D-4540-A3AE-F32F5CE84D0C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7" name="Text Box 103">
              <a:extLst>
                <a:ext uri="{FF2B5EF4-FFF2-40B4-BE49-F238E27FC236}">
                  <a16:creationId xmlns:a16="http://schemas.microsoft.com/office/drawing/2014/main" id="{53EE16A7-31FD-41E4-97EF-97E965515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38" name="Picture 37" descr="F:\my art\Hamayesh haye karbordi\PPT\omran\box3.png">
            <a:extLst>
              <a:ext uri="{FF2B5EF4-FFF2-40B4-BE49-F238E27FC236}">
                <a16:creationId xmlns:a16="http://schemas.microsoft.com/office/drawing/2014/main" id="{2E469711-CC8A-4C77-9E3B-6C3BA210D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A0B6FB40-C1F2-4E34-B4C5-470A50796466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2C0F6D6-36A2-4D82-91C5-47FF3B449AFD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1" name="Rounded Rectangle 14">
            <a:extLst>
              <a:ext uri="{FF2B5EF4-FFF2-40B4-BE49-F238E27FC236}">
                <a16:creationId xmlns:a16="http://schemas.microsoft.com/office/drawing/2014/main" id="{F67C2551-C47B-4676-984B-25532C60BE87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E0A3415-472F-43EB-BF93-9C406BEE0FC6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DEE5B7-1A10-48B7-B961-990ABFB9E01D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4" name="Rounded Rectangle 17">
            <a:extLst>
              <a:ext uri="{FF2B5EF4-FFF2-40B4-BE49-F238E27FC236}">
                <a16:creationId xmlns:a16="http://schemas.microsoft.com/office/drawing/2014/main" id="{F12047FF-3110-43A0-B51B-2A4DF849A6B3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5" name="Picture 44" descr="F:\my art\Hamayesh haye karbordi\PPT\omran\box3.png">
            <a:extLst>
              <a:ext uri="{FF2B5EF4-FFF2-40B4-BE49-F238E27FC236}">
                <a16:creationId xmlns:a16="http://schemas.microsoft.com/office/drawing/2014/main" id="{3608BFFF-7659-41ED-9907-C720CDD27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A6789D3-8FC7-414B-B890-7E10F60B4A81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1160B1-8382-4B24-81D7-1A3F3D1BD913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48" name="Rounded Rectangle 21">
            <a:extLst>
              <a:ext uri="{FF2B5EF4-FFF2-40B4-BE49-F238E27FC236}">
                <a16:creationId xmlns:a16="http://schemas.microsoft.com/office/drawing/2014/main" id="{A77DAF63-507B-4353-8502-8278A2151A13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ounded Rectangle 22">
            <a:extLst>
              <a:ext uri="{FF2B5EF4-FFF2-40B4-BE49-F238E27FC236}">
                <a16:creationId xmlns:a16="http://schemas.microsoft.com/office/drawing/2014/main" id="{E44DFDDD-7665-4C47-A847-CB8A32A4FF33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0" name="Picture 49" descr="F:\my art\Hamayesh haye karbordi\PPT\omran\box2.png">
            <a:extLst>
              <a:ext uri="{FF2B5EF4-FFF2-40B4-BE49-F238E27FC236}">
                <a16:creationId xmlns:a16="http://schemas.microsoft.com/office/drawing/2014/main" id="{0DE4E39A-1A49-4AFF-80B0-EFA5A2BA8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1" name="Picture 50" descr="F:\my art\Hamayesh haye karbordi\PPT\omran\box2.png">
            <a:extLst>
              <a:ext uri="{FF2B5EF4-FFF2-40B4-BE49-F238E27FC236}">
                <a16:creationId xmlns:a16="http://schemas.microsoft.com/office/drawing/2014/main" id="{83C72BAA-F14D-424A-A8F2-29FDB33C6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6A4CB553-25B7-4147-A62F-54B675B7483F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3" name="Picture 52" descr="F:\my art\Hamayesh haye karbordi\PPT\omran\box4.png">
            <a:extLst>
              <a:ext uri="{FF2B5EF4-FFF2-40B4-BE49-F238E27FC236}">
                <a16:creationId xmlns:a16="http://schemas.microsoft.com/office/drawing/2014/main" id="{A8E29EB9-54F6-46A0-907A-A4D397754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FC785012-BDE3-4C02-9479-3401B7223C15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632F39E-9D93-49E5-A25B-185A2DE52E42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4C076D4-EA5D-4B8C-9ECE-FF9D652A913A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1400865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2024-09-15T08:58:40Z</dcterms:created>
  <dcterms:modified xsi:type="dcterms:W3CDTF">2024-09-15T08:59:19Z</dcterms:modified>
</cp:coreProperties>
</file>