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78631-2CB7-42FF-8E01-D9D9853121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73E4B7-FE17-401C-9D43-285769174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3BF8C-9521-49E7-B9DA-9F4BAF6E7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667A-7412-4D64-9FDF-7DDDAFA2EA69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B6987-20B9-400A-BA4E-6C3637828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DA285-5CDA-4CBD-8E12-E403F8114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65ED-1339-4C38-A8C5-147A71BB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7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FE30A-96BE-43D8-91F5-33254EFE9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A5AD03-E619-42AA-AF21-E02B007AB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2F359-456C-4140-80A3-AB9860F73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667A-7412-4D64-9FDF-7DDDAFA2EA69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D0BB2-6CD0-4164-932E-B206B84EF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74FE4-50B6-460C-9A27-63DD1FA9A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65ED-1339-4C38-A8C5-147A71BB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6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82E3D-94B1-4F1C-9A2B-A3F7F64189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38A375-08FC-4CB8-95EE-040A6758D8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04AA2-56B5-45A3-925B-878E547A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667A-7412-4D64-9FDF-7DDDAFA2EA69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FBF0D-EF01-427C-95E5-D793513EA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977FC-2D40-4113-A353-A12F3C8BA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65ED-1339-4C38-A8C5-147A71BB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0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ADCCB-5CAD-4125-8600-4A89616DD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1FE95-3267-43B6-9AA5-171DC83FB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0BD88-4440-453E-A48A-6BF9F638B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667A-7412-4D64-9FDF-7DDDAFA2EA69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7CF6A-9665-47B2-9AD0-7FEB9D2DE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987CE-6066-4E84-89B8-574095675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65ED-1339-4C38-A8C5-147A71BB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8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CED0F-E19B-4374-97D1-AFFF09EC8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9E2A1F-D651-4D98-ADE7-3CE284294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1D21D-8A42-4FA6-8608-0F301F2B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667A-7412-4D64-9FDF-7DDDAFA2EA69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D0E70-EAEA-44E7-BCC1-141792DCF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A1CB8-6142-4104-8ABC-373396E61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65ED-1339-4C38-A8C5-147A71BB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0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76443-F161-4B0A-9358-BE9BF2999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CCB75-082C-40F4-BFD1-9C98C4F831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CCFE2C-C562-477C-9F64-2E77C69E2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A66F9-F5A0-413F-B80D-ADD78D381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667A-7412-4D64-9FDF-7DDDAFA2EA69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3DA9F2-DAB0-4FC1-B9C1-F3E925987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323F57-75A8-4D62-9D76-93E0BAB8B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65ED-1339-4C38-A8C5-147A71BB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2768E-622A-42CA-A806-D36DE6ED2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E7137-970D-4F0E-8228-0EC88114C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EDC3EB-50A4-42FF-9BFF-14EAE0FEF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5028D6-FC15-4446-AE5D-C088205C29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FEB862-C118-4C9E-93E5-FB0A10241A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79716C-161F-4D15-B365-254B46A9F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667A-7412-4D64-9FDF-7DDDAFA2EA69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7B215B-158C-4F65-93E7-EBFA9BE2C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EBA00F-60D8-4CEA-B621-01AA9075D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65ED-1339-4C38-A8C5-147A71BB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49F2-28E7-41A5-BC73-C28E7EF59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CC8D4D-8538-42C0-AC9B-CCE45FCF5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667A-7412-4D64-9FDF-7DDDAFA2EA69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B55AD-221D-487B-AE99-6F272ECBE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DC2B16-38B4-41E0-8BB9-46ECAE80D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65ED-1339-4C38-A8C5-147A71BB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4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954812-7E21-4636-9D95-60C23B682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667A-7412-4D64-9FDF-7DDDAFA2EA69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DCD2AB-4982-48BE-8977-3736790B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E7361-2053-4E35-960D-4422E3039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65ED-1339-4C38-A8C5-147A71BB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D8491-5A8E-4A31-AA91-20BAB4353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C4BF3-5049-42DD-AA6C-B324792DF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EF6871-827B-47DA-BDE2-0297A2C9F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C3920-C6FC-4DCF-8690-78CC8BC8C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667A-7412-4D64-9FDF-7DDDAFA2EA69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3B43A-297F-4F0E-8CAE-2D5DF0EAD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7F6692-6C1B-4823-A8A0-A5D84809E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65ED-1339-4C38-A8C5-147A71BB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59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D50AA-23B2-4D19-8066-FA503A979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A267D2-6853-48CA-BE0D-ECCD389DE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CD736-0772-4238-A83D-6B0497622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7348DD-B5AF-4DD2-B299-C45E163D4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667A-7412-4D64-9FDF-7DDDAFA2EA69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918803-22C9-4ED0-B393-96E8644DA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222898-0147-4E8A-87D4-0961BCDB9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65ED-1339-4C38-A8C5-147A71BB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7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FC7F34-4149-4B31-9FB1-6F6158076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63CB3-6551-4099-81EF-53B3D3DC1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F50B8-FDD5-4A0E-9814-0519CAA502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E667A-7412-4D64-9FDF-7DDDAFA2EA69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5A661-0373-4538-9B5E-BA676D45C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D68DF-C7E6-49FD-991D-B9A67F8B3A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365ED-1339-4C38-A8C5-147A71BB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8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EA83D165-C121-4D5F-A107-65312FDA83C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967318" y="23732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4EB91DE-CEF2-4CDA-B8D9-58E91BC1C8E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639670" y="353032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1902AD9-A72C-4DF3-82E9-C4FAD98088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904"/>
            <a:ext cx="12192000" cy="128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01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1902AD9-A72C-4DF3-82E9-C4FAD98088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904"/>
            <a:ext cx="12192000" cy="128336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E1BEECA1-A230-48B4-B3D2-B6CAF4659384}"/>
              </a:ext>
            </a:extLst>
          </p:cNvPr>
          <p:cNvSpPr txBox="1">
            <a:spLocks/>
          </p:cNvSpPr>
          <p:nvPr/>
        </p:nvSpPr>
        <p:spPr>
          <a:xfrm>
            <a:off x="3266905" y="21956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7672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برای درج عنوان مقاله کلیک کنید.</dc:title>
  <dc:creator>atefe hatami</dc:creator>
  <cp:lastModifiedBy>atefe hatami</cp:lastModifiedBy>
  <cp:revision>1</cp:revision>
  <dcterms:created xsi:type="dcterms:W3CDTF">2024-09-15T08:56:43Z</dcterms:created>
  <dcterms:modified xsi:type="dcterms:W3CDTF">2024-09-15T08:57:41Z</dcterms:modified>
</cp:coreProperties>
</file>