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0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9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6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6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1F80-2145-475C-BE43-EE679AD06C69}" type="datetimeFigureOut">
              <a:rPr lang="en-US" smtClean="0"/>
              <a:t>2023-05-11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1A32-B310-49ED-86B8-F89AA4BD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9462"/>
            <a:ext cx="10058400" cy="952901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C7C6349F-C485-C9C2-D1C8-2D68C547A7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37508" y="9475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 smtClean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13463" y="2914061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1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9462"/>
            <a:ext cx="10058400" cy="952901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663065" y="1824977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169354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PC-1</dc:creator>
  <cp:lastModifiedBy>PC-1</cp:lastModifiedBy>
  <cp:revision>1</cp:revision>
  <dcterms:created xsi:type="dcterms:W3CDTF">2023-05-11T10:34:10Z</dcterms:created>
  <dcterms:modified xsi:type="dcterms:W3CDTF">2023-05-11T10:34:19Z</dcterms:modified>
</cp:coreProperties>
</file>