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0" d="100"/>
          <a:sy n="30" d="100"/>
        </p:scale>
        <p:origin x="312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30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23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51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60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3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1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1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74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4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9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25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7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ounded Rectangle 3">
            <a:extLst>
              <a:ext uri="{FF2B5EF4-FFF2-40B4-BE49-F238E27FC236}">
                <a16:creationId xmlns:a16="http://schemas.microsoft.com/office/drawing/2014/main" id="{548C245B-4833-44F8-A55A-8645D4026DA4}"/>
              </a:ext>
            </a:extLst>
          </p:cNvPr>
          <p:cNvSpPr/>
          <p:nvPr/>
        </p:nvSpPr>
        <p:spPr bwMode="auto">
          <a:xfrm>
            <a:off x="11937925" y="6858008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EB1AC9-AEE3-42CE-A12B-83DD6192EF0D}"/>
              </a:ext>
            </a:extLst>
          </p:cNvPr>
          <p:cNvSpPr/>
          <p:nvPr/>
        </p:nvSpPr>
        <p:spPr>
          <a:xfrm>
            <a:off x="1796446" y="4367861"/>
            <a:ext cx="1477670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36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36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36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 سایز 36</a:t>
            </a:r>
            <a:endParaRPr lang="en-US" sz="3600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64D37D9-7D8D-467B-B712-D207A62C51AB}"/>
              </a:ext>
            </a:extLst>
          </p:cNvPr>
          <p:cNvSpPr/>
          <p:nvPr/>
        </p:nvSpPr>
        <p:spPr>
          <a:xfrm>
            <a:off x="1898205" y="5151181"/>
            <a:ext cx="14776704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BDA3E9B-398E-40D0-B30D-83A31DBDB80E}"/>
              </a:ext>
            </a:extLst>
          </p:cNvPr>
          <p:cNvSpPr/>
          <p:nvPr/>
        </p:nvSpPr>
        <p:spPr>
          <a:xfrm>
            <a:off x="12239507" y="6935187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34" name="Picture 33" descr="F:\my art\Hamayesh haye karbordi\PPT\omran\box4.png">
            <a:extLst>
              <a:ext uri="{FF2B5EF4-FFF2-40B4-BE49-F238E27FC236}">
                <a16:creationId xmlns:a16="http://schemas.microsoft.com/office/drawing/2014/main" id="{BC1D7A43-4B19-45DA-B638-3939DAE83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9130" y="6314418"/>
            <a:ext cx="976313" cy="1149419"/>
          </a:xfrm>
          <a:prstGeom prst="rect">
            <a:avLst/>
          </a:prstGeom>
          <a:noFill/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38383B7F-1A79-431C-A754-AFAFD12EE95C}"/>
              </a:ext>
            </a:extLst>
          </p:cNvPr>
          <p:cNvGrpSpPr/>
          <p:nvPr/>
        </p:nvGrpSpPr>
        <p:grpSpPr>
          <a:xfrm>
            <a:off x="11834467" y="12819504"/>
            <a:ext cx="5001915" cy="780576"/>
            <a:chOff x="12149678" y="12860106"/>
            <a:chExt cx="5001915" cy="780576"/>
          </a:xfrm>
        </p:grpSpPr>
        <p:sp>
          <p:nvSpPr>
            <p:cNvPr id="36" name="Rounded Rectangle 9">
              <a:extLst>
                <a:ext uri="{FF2B5EF4-FFF2-40B4-BE49-F238E27FC236}">
                  <a16:creationId xmlns:a16="http://schemas.microsoft.com/office/drawing/2014/main" id="{A312CCED-4A86-42B7-9A75-99CEBFADCFCE}"/>
                </a:ext>
              </a:extLst>
            </p:cNvPr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37" name="Text Box 103">
              <a:extLst>
                <a:ext uri="{FF2B5EF4-FFF2-40B4-BE49-F238E27FC236}">
                  <a16:creationId xmlns:a16="http://schemas.microsoft.com/office/drawing/2014/main" id="{C40F349A-9EDD-4DA3-944C-57DF1E1528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7231" tIns="58615" rIns="117231" bIns="58615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38" name="Picture 37" descr="F:\my art\Hamayesh haye karbordi\PPT\omran\box3.png">
            <a:extLst>
              <a:ext uri="{FF2B5EF4-FFF2-40B4-BE49-F238E27FC236}">
                <a16:creationId xmlns:a16="http://schemas.microsoft.com/office/drawing/2014/main" id="{934FF358-9F4E-4773-B327-81DCD7E36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47327" y="12522266"/>
            <a:ext cx="873696" cy="1028607"/>
          </a:xfrm>
          <a:prstGeom prst="rect">
            <a:avLst/>
          </a:prstGeom>
          <a:noFill/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C023AC90-1F38-4A5A-9419-B1C272B0B56F}"/>
              </a:ext>
            </a:extLst>
          </p:cNvPr>
          <p:cNvSpPr/>
          <p:nvPr/>
        </p:nvSpPr>
        <p:spPr>
          <a:xfrm>
            <a:off x="1060822" y="8190848"/>
            <a:ext cx="15401125" cy="44012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</a:t>
            </a:r>
            <a:r>
              <a:rPr lang="en-GB" sz="2800" dirty="0">
                <a:cs typeface="B Nazanin" pitchFamily="2" charset="-78"/>
              </a:rPr>
              <a:t>36</a:t>
            </a:r>
            <a:r>
              <a:rPr lang="fa-IR" sz="2800" dirty="0">
                <a:cs typeface="B Nazanin" pitchFamily="2" charset="-78"/>
              </a:rPr>
              <a:t> 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28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62AB2AD-F995-47B1-BE46-74CA9E3CCA24}"/>
              </a:ext>
            </a:extLst>
          </p:cNvPr>
          <p:cNvSpPr/>
          <p:nvPr/>
        </p:nvSpPr>
        <p:spPr>
          <a:xfrm>
            <a:off x="9286557" y="13990401"/>
            <a:ext cx="724888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defRPr/>
            </a:pPr>
            <a:r>
              <a:rPr lang="fa-IR" sz="3000" dirty="0">
                <a:cs typeface="B Nazanin" pitchFamily="2" charset="-78"/>
              </a:rPr>
              <a:t>مقدمه یا بیان مسئله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</a:t>
            </a:r>
          </a:p>
        </p:txBody>
      </p:sp>
      <p:sp>
        <p:nvSpPr>
          <p:cNvPr id="41" name="Rounded Rectangle 14">
            <a:extLst>
              <a:ext uri="{FF2B5EF4-FFF2-40B4-BE49-F238E27FC236}">
                <a16:creationId xmlns:a16="http://schemas.microsoft.com/office/drawing/2014/main" id="{8B611E4A-5969-4953-9144-A01126331508}"/>
              </a:ext>
            </a:extLst>
          </p:cNvPr>
          <p:cNvSpPr/>
          <p:nvPr/>
        </p:nvSpPr>
        <p:spPr bwMode="auto">
          <a:xfrm>
            <a:off x="11834467" y="16952621"/>
            <a:ext cx="5001915" cy="78057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8B29FBD-1D8D-470A-8808-EC1B4FDAB388}"/>
              </a:ext>
            </a:extLst>
          </p:cNvPr>
          <p:cNvSpPr/>
          <p:nvPr/>
        </p:nvSpPr>
        <p:spPr>
          <a:xfrm>
            <a:off x="12258259" y="17057375"/>
            <a:ext cx="338906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24B46DD-F3C5-4132-93B8-427697BD8CCD}"/>
              </a:ext>
            </a:extLst>
          </p:cNvPr>
          <p:cNvSpPr/>
          <p:nvPr/>
        </p:nvSpPr>
        <p:spPr>
          <a:xfrm>
            <a:off x="9365536" y="17988493"/>
            <a:ext cx="7173105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اهداف و روش پژوهش با فونت </a:t>
            </a:r>
            <a:r>
              <a:rPr lang="en-GB" sz="3000" dirty="0">
                <a:cs typeface="B Nazanin" pitchFamily="2" charset="-78"/>
              </a:rPr>
              <a:t> 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GB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بین 100 تا 110 کلمه</a:t>
            </a:r>
          </a:p>
        </p:txBody>
      </p:sp>
      <p:sp>
        <p:nvSpPr>
          <p:cNvPr id="44" name="Rounded Rectangle 17">
            <a:extLst>
              <a:ext uri="{FF2B5EF4-FFF2-40B4-BE49-F238E27FC236}">
                <a16:creationId xmlns:a16="http://schemas.microsoft.com/office/drawing/2014/main" id="{4577DF97-984B-4C08-88F2-E6942A06A669}"/>
              </a:ext>
            </a:extLst>
          </p:cNvPr>
          <p:cNvSpPr/>
          <p:nvPr/>
        </p:nvSpPr>
        <p:spPr bwMode="auto">
          <a:xfrm>
            <a:off x="3774203" y="12899914"/>
            <a:ext cx="5001915" cy="7498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45" name="Picture 44" descr="F:\my art\Hamayesh haye karbordi\PPT\omran\box3.png">
            <a:extLst>
              <a:ext uri="{FF2B5EF4-FFF2-40B4-BE49-F238E27FC236}">
                <a16:creationId xmlns:a16="http://schemas.microsoft.com/office/drawing/2014/main" id="{A1800911-CE68-4F5B-9D0D-5B00CD4BB4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1903" y="12595666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F46C1B56-F888-4770-9ADC-31CAD0A1D7BB}"/>
              </a:ext>
            </a:extLst>
          </p:cNvPr>
          <p:cNvSpPr/>
          <p:nvPr/>
        </p:nvSpPr>
        <p:spPr>
          <a:xfrm>
            <a:off x="4195101" y="12989476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5369275-280C-4EA1-9628-B68B0F71EF93}"/>
              </a:ext>
            </a:extLst>
          </p:cNvPr>
          <p:cNvSpPr/>
          <p:nvPr/>
        </p:nvSpPr>
        <p:spPr>
          <a:xfrm>
            <a:off x="1060822" y="14064594"/>
            <a:ext cx="7410948" cy="24006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یافته های پژوهش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 و موردی (الف، ب، ج، ...)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ج)</a:t>
            </a:r>
          </a:p>
        </p:txBody>
      </p:sp>
      <p:sp>
        <p:nvSpPr>
          <p:cNvPr id="48" name="Rounded Rectangle 21">
            <a:extLst>
              <a:ext uri="{FF2B5EF4-FFF2-40B4-BE49-F238E27FC236}">
                <a16:creationId xmlns:a16="http://schemas.microsoft.com/office/drawing/2014/main" id="{9867DB81-E104-4CAC-8048-E6126CAB6049}"/>
              </a:ext>
            </a:extLst>
          </p:cNvPr>
          <p:cNvSpPr/>
          <p:nvPr/>
        </p:nvSpPr>
        <p:spPr bwMode="auto">
          <a:xfrm>
            <a:off x="3859813" y="17033985"/>
            <a:ext cx="5001915" cy="780576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9" name="Rounded Rectangle 22">
            <a:extLst>
              <a:ext uri="{FF2B5EF4-FFF2-40B4-BE49-F238E27FC236}">
                <a16:creationId xmlns:a16="http://schemas.microsoft.com/office/drawing/2014/main" id="{C73933D0-27D0-40AF-867A-B02C42461427}"/>
              </a:ext>
            </a:extLst>
          </p:cNvPr>
          <p:cNvSpPr/>
          <p:nvPr/>
        </p:nvSpPr>
        <p:spPr bwMode="auto">
          <a:xfrm>
            <a:off x="3859812" y="20430484"/>
            <a:ext cx="5001915" cy="78057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50" name="Picture 49" descr="F:\my art\Hamayesh haye karbordi\PPT\omran\box2.png">
            <a:extLst>
              <a:ext uri="{FF2B5EF4-FFF2-40B4-BE49-F238E27FC236}">
                <a16:creationId xmlns:a16="http://schemas.microsoft.com/office/drawing/2014/main" id="{7927D19E-AB6E-4546-83F4-A8F4FCAFF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3409" y="16707262"/>
            <a:ext cx="865685" cy="1019175"/>
          </a:xfrm>
          <a:prstGeom prst="rect">
            <a:avLst/>
          </a:prstGeom>
          <a:noFill/>
        </p:spPr>
      </p:pic>
      <p:pic>
        <p:nvPicPr>
          <p:cNvPr id="51" name="Picture 50" descr="F:\my art\Hamayesh haye karbordi\PPT\omran\box2.png">
            <a:extLst>
              <a:ext uri="{FF2B5EF4-FFF2-40B4-BE49-F238E27FC236}">
                <a16:creationId xmlns:a16="http://schemas.microsoft.com/office/drawing/2014/main" id="{4B743FA9-723A-487A-98BF-20EFFE860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93283" y="16665857"/>
            <a:ext cx="879867" cy="1035872"/>
          </a:xfrm>
          <a:prstGeom prst="rect">
            <a:avLst/>
          </a:prstGeom>
          <a:noFill/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B454C707-A928-4C6B-B93D-F06372A6F19B}"/>
              </a:ext>
            </a:extLst>
          </p:cNvPr>
          <p:cNvSpPr/>
          <p:nvPr/>
        </p:nvSpPr>
        <p:spPr>
          <a:xfrm>
            <a:off x="4277291" y="17091719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53" name="Picture 52" descr="F:\my art\Hamayesh haye karbordi\PPT\omran\box4.png">
            <a:extLst>
              <a:ext uri="{FF2B5EF4-FFF2-40B4-BE49-F238E27FC236}">
                <a16:creationId xmlns:a16="http://schemas.microsoft.com/office/drawing/2014/main" id="{C696A587-332D-402C-A8E2-9213492FF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9225" y="20108131"/>
            <a:ext cx="894050" cy="1052570"/>
          </a:xfrm>
          <a:prstGeom prst="rect">
            <a:avLst/>
          </a:prstGeom>
          <a:noFill/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012A5925-C74B-4CEF-86FD-8F91EA6D27A1}"/>
              </a:ext>
            </a:extLst>
          </p:cNvPr>
          <p:cNvSpPr/>
          <p:nvPr/>
        </p:nvSpPr>
        <p:spPr>
          <a:xfrm>
            <a:off x="3912681" y="2052838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C2AE90D-788C-4B4F-8F5B-BA00542626EB}"/>
              </a:ext>
            </a:extLst>
          </p:cNvPr>
          <p:cNvSpPr/>
          <p:nvPr/>
        </p:nvSpPr>
        <p:spPr>
          <a:xfrm>
            <a:off x="1060822" y="17915867"/>
            <a:ext cx="747827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راهبردهای پیشنهادی با فونت </a:t>
            </a:r>
            <a:r>
              <a:rPr lang="en-US" sz="3000" dirty="0">
                <a:cs typeface="B Nazanin" pitchFamily="2" charset="-78"/>
              </a:rPr>
              <a:t>B </a:t>
            </a:r>
            <a:r>
              <a:rPr lang="en-US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به صورت موردی با جداکننده :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  <a:endParaRPr lang="en-US" sz="3000" dirty="0">
              <a:cs typeface="B Nazanin" pitchFamily="2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8F8208F-6FC7-4D0E-A616-FD8450D71868}"/>
              </a:ext>
            </a:extLst>
          </p:cNvPr>
          <p:cNvSpPr/>
          <p:nvPr/>
        </p:nvSpPr>
        <p:spPr>
          <a:xfrm>
            <a:off x="1060823" y="21393564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638BA6-8875-BE88-28F5-7436BA8FCC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058"/>
            <a:ext cx="18000663" cy="445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0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368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5</cp:revision>
  <dcterms:created xsi:type="dcterms:W3CDTF">2025-01-07T07:04:25Z</dcterms:created>
  <dcterms:modified xsi:type="dcterms:W3CDTF">2026-09-06T06:49:16Z</dcterms:modified>
</cp:coreProperties>
</file>